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61" r:id="rId4"/>
    <p:sldId id="264" r:id="rId5"/>
    <p:sldId id="262" r:id="rId6"/>
    <p:sldId id="269" r:id="rId7"/>
    <p:sldId id="268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58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FA0F5-C099-40BC-8D08-2969D1676F0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EECA6-FD07-44F6-8555-C510C2FCE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7772400" cy="2475706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kk-KZ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14-а</a:t>
            </a:r>
            <a:r>
              <a:rPr lang="kk-KZ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пта</a:t>
            </a:r>
            <a:r>
              <a:rPr lang="kk-KZ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Фурье қатары.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6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8D5A85B-3B83-4D7B-B54E-40054D77E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57199"/>
            <a:ext cx="6984776" cy="614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5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3D21DCC-CAE9-4494-BBDE-970B781B3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41" y="1615069"/>
            <a:ext cx="8515938" cy="260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2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-53630"/>
            <a:ext cx="8229600" cy="593725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Жұп және тақ функциялардың Фурье қатары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7DFA9CD-4484-4FC6-A485-893863653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" y="1256956"/>
            <a:ext cx="6988967" cy="387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5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CA581BD-A5F8-4DCA-909F-8808C25DD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01" y="915292"/>
            <a:ext cx="7196197" cy="477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9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8DFCDDC-90AE-4E10-8882-E84C6285A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980728"/>
            <a:ext cx="7579106" cy="473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47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-53630"/>
            <a:ext cx="8229600" cy="593725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Кез –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Фурье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DE1015F-8109-4EDE-9692-42BF28906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14" y="877124"/>
            <a:ext cx="7939260" cy="440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52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A0DC050-40EA-47A1-9673-789001351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62" y="655986"/>
            <a:ext cx="7050675" cy="534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82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618</TotalTime>
  <Words>22</Words>
  <Application>Microsoft Office PowerPoint</Application>
  <PresentationFormat>Экран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№14-апта.   Тақырыбы: Фурье қатары.</vt:lpstr>
      <vt:lpstr>Презентация PowerPoint</vt:lpstr>
      <vt:lpstr>Презентация PowerPoint</vt:lpstr>
      <vt:lpstr>Жұп және тақ функциялардың Фурье қатары</vt:lpstr>
      <vt:lpstr>Презентация PowerPoint</vt:lpstr>
      <vt:lpstr>Презентация PowerPoint</vt:lpstr>
      <vt:lpstr>Кез – келген  периодты функцияның Фурье қатары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№1-дәріс.   Тақырыбы: Алғашқы функция туралы түсінік. Анықталмаған интеграл. Анықталмаған интегралдың негізгі қасиеттері. Анықталмаған интегралдың негізгі формулалар кестесі. Анықталмаған интегралдың негізгі интегралдау ережелері. Анықталмаған интегралда айнымалыны ауыстыру, бөліктеп интегралдау.</dc:title>
  <dc:creator>Ляззат</dc:creator>
  <cp:lastModifiedBy>Ляззат</cp:lastModifiedBy>
  <cp:revision>21</cp:revision>
  <dcterms:created xsi:type="dcterms:W3CDTF">2023-10-17T08:14:37Z</dcterms:created>
  <dcterms:modified xsi:type="dcterms:W3CDTF">2023-12-05T06:10:09Z</dcterms:modified>
</cp:coreProperties>
</file>